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604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762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5024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3166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3979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331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307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69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71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70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0191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316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9547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5218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6C73DDF-FD0E-4DBA-A4C0-7F2862AF862D}" type="datetimeFigureOut">
              <a:rPr lang="ca-ES" smtClean="0"/>
              <a:t>16/05/2017</a:t>
            </a:fld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5CFC407-941A-4412-B22D-333D5F00128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5811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770571"/>
          </a:xfrm>
        </p:spPr>
        <p:txBody>
          <a:bodyPr/>
          <a:lstStyle/>
          <a:p>
            <a:pPr algn="ctr"/>
            <a:r>
              <a:rPr lang="ca-ES" sz="7200" dirty="0" smtClean="0"/>
              <a:t>ELS ANYS ‘80</a:t>
            </a:r>
            <a:endParaRPr lang="ca-ES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03573"/>
            <a:ext cx="10572000" cy="1454803"/>
          </a:xfrm>
        </p:spPr>
        <p:txBody>
          <a:bodyPr>
            <a:normAutofit/>
          </a:bodyPr>
          <a:lstStyle/>
          <a:p>
            <a:pPr algn="r"/>
            <a:r>
              <a:rPr lang="ca-ES" dirty="0" smtClean="0"/>
              <a:t>Irene Sandín &amp; Anna Rubio</a:t>
            </a:r>
          </a:p>
          <a:p>
            <a:pPr algn="r"/>
            <a:r>
              <a:rPr lang="ca-ES" dirty="0" smtClean="0"/>
              <a:t>3 ESO C</a:t>
            </a:r>
          </a:p>
          <a:p>
            <a:pPr algn="r"/>
            <a:r>
              <a:rPr lang="ca-ES" dirty="0" smtClean="0"/>
              <a:t>2017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9063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MICHAEL JACKSON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CARACTERÍSTIQUES</a:t>
            </a:r>
            <a:endParaRPr lang="es-ES" dirty="0"/>
          </a:p>
          <a:p>
            <a:r>
              <a:rPr lang="es-ES" dirty="0" err="1" smtClean="0"/>
              <a:t>Ballarí</a:t>
            </a:r>
            <a:r>
              <a:rPr lang="es-ES" dirty="0" smtClean="0"/>
              <a:t>, va crear </a:t>
            </a:r>
            <a:r>
              <a:rPr lang="es-ES" dirty="0" err="1" smtClean="0"/>
              <a:t>nous</a:t>
            </a:r>
            <a:r>
              <a:rPr lang="es-ES" dirty="0" smtClean="0"/>
              <a:t> </a:t>
            </a:r>
            <a:r>
              <a:rPr lang="es-ES" dirty="0" err="1" smtClean="0"/>
              <a:t>passos</a:t>
            </a:r>
            <a:r>
              <a:rPr lang="es-ES" dirty="0" smtClean="0"/>
              <a:t> que es van </a:t>
            </a:r>
            <a:r>
              <a:rPr lang="es-ES" dirty="0" err="1" smtClean="0"/>
              <a:t>populoritzar</a:t>
            </a:r>
            <a:r>
              <a:rPr lang="es-ES" dirty="0" smtClean="0"/>
              <a:t> al </a:t>
            </a:r>
            <a:r>
              <a:rPr lang="es-ES" dirty="0" err="1" smtClean="0"/>
              <a:t>llarg</a:t>
            </a:r>
            <a:r>
              <a:rPr lang="es-ES" dirty="0" smtClean="0"/>
              <a:t> del </a:t>
            </a:r>
            <a:r>
              <a:rPr lang="es-ES" dirty="0" err="1" smtClean="0"/>
              <a:t>temps</a:t>
            </a:r>
            <a:r>
              <a:rPr lang="es-ES" dirty="0" smtClean="0"/>
              <a:t>. </a:t>
            </a:r>
            <a:r>
              <a:rPr lang="it-IT" dirty="0"/>
              <a:t>V</a:t>
            </a:r>
            <a:r>
              <a:rPr lang="it-IT" dirty="0" smtClean="0"/>
              <a:t>a </a:t>
            </a:r>
            <a:r>
              <a:rPr lang="it-IT" dirty="0"/>
              <a:t>ser considerat per Fred Astaire, un altre llegenda del ball,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el </a:t>
            </a:r>
            <a:r>
              <a:rPr lang="es-ES" dirty="0" err="1"/>
              <a:t>millor</a:t>
            </a:r>
            <a:r>
              <a:rPr lang="es-ES" dirty="0"/>
              <a:t> </a:t>
            </a:r>
            <a:r>
              <a:rPr lang="es-ES" dirty="0" err="1"/>
              <a:t>ballarí</a:t>
            </a:r>
            <a:r>
              <a:rPr lang="es-ES" dirty="0"/>
              <a:t> del </a:t>
            </a:r>
            <a:r>
              <a:rPr lang="es-ES" dirty="0" err="1"/>
              <a:t>Segle</a:t>
            </a:r>
            <a:r>
              <a:rPr lang="es-ES" dirty="0"/>
              <a:t> </a:t>
            </a:r>
            <a:r>
              <a:rPr lang="es-ES" dirty="0" smtClean="0"/>
              <a:t>XX.</a:t>
            </a:r>
          </a:p>
          <a:p>
            <a:r>
              <a:rPr lang="es-ES" dirty="0" err="1" smtClean="0"/>
              <a:t>Nous</a:t>
            </a:r>
            <a:r>
              <a:rPr lang="es-ES" dirty="0" smtClean="0"/>
              <a:t> videoclips, va ser el primer en crear un videoclip </a:t>
            </a:r>
            <a:r>
              <a:rPr lang="es-ES" dirty="0" err="1" smtClean="0"/>
              <a:t>amb</a:t>
            </a:r>
            <a:r>
              <a:rPr lang="es-ES" dirty="0" smtClean="0"/>
              <a:t> temática </a:t>
            </a:r>
            <a:r>
              <a:rPr lang="es-ES" dirty="0" err="1" smtClean="0"/>
              <a:t>d’horror</a:t>
            </a:r>
            <a:r>
              <a:rPr lang="es-ES" dirty="0" smtClean="0"/>
              <a:t>, Thriller.</a:t>
            </a:r>
          </a:p>
          <a:p>
            <a:r>
              <a:rPr lang="es-ES" dirty="0" smtClean="0"/>
              <a:t>Vestimenta,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l'extravagància</a:t>
            </a:r>
            <a:r>
              <a:rPr lang="es-ES" dirty="0"/>
              <a:t> i </a:t>
            </a:r>
            <a:r>
              <a:rPr lang="es-ES" dirty="0" err="1"/>
              <a:t>originalitat</a:t>
            </a:r>
            <a:r>
              <a:rPr lang="es-ES" dirty="0"/>
              <a:t> de la </a:t>
            </a:r>
            <a:r>
              <a:rPr lang="es-ES" dirty="0" err="1" smtClean="0"/>
              <a:t>seva</a:t>
            </a:r>
            <a:r>
              <a:rPr lang="es-ES" dirty="0" smtClean="0"/>
              <a:t> manera de vestir  una </a:t>
            </a:r>
            <a:r>
              <a:rPr lang="es-ES" dirty="0" err="1" smtClean="0"/>
              <a:t>altre</a:t>
            </a:r>
            <a:r>
              <a:rPr lang="es-ES" dirty="0" smtClean="0"/>
              <a:t> de les </a:t>
            </a:r>
            <a:r>
              <a:rPr lang="es-ES" dirty="0" err="1" smtClean="0"/>
              <a:t>seves</a:t>
            </a:r>
            <a:r>
              <a:rPr lang="es-ES" dirty="0" smtClean="0"/>
              <a:t> </a:t>
            </a:r>
            <a:r>
              <a:rPr lang="es-ES" dirty="0" err="1" smtClean="0"/>
              <a:t>característiques</a:t>
            </a:r>
            <a:r>
              <a:rPr lang="es-ES" dirty="0" smtClean="0"/>
              <a:t>, </a:t>
            </a:r>
            <a:r>
              <a:rPr lang="es-ES" dirty="0" err="1"/>
              <a:t>creant</a:t>
            </a:r>
            <a:r>
              <a:rPr lang="es-ES" dirty="0"/>
              <a:t> un estil propi que, igual que 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ball</a:t>
            </a:r>
            <a:r>
              <a:rPr lang="es-ES" dirty="0"/>
              <a:t>, </a:t>
            </a:r>
            <a:r>
              <a:rPr lang="es-ES" dirty="0" err="1"/>
              <a:t>ho</a:t>
            </a:r>
            <a:r>
              <a:rPr lang="es-ES" dirty="0"/>
              <a:t> va </a:t>
            </a:r>
            <a:r>
              <a:rPr lang="es-ES" dirty="0" err="1"/>
              <a:t>fer</a:t>
            </a:r>
            <a:r>
              <a:rPr lang="es-ES" dirty="0"/>
              <a:t> </a:t>
            </a:r>
            <a:r>
              <a:rPr lang="es-ES" dirty="0" err="1"/>
              <a:t>distingir</a:t>
            </a:r>
            <a:r>
              <a:rPr lang="es-ES" dirty="0"/>
              <a:t>-se. </a:t>
            </a: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 err="1" smtClean="0"/>
              <a:t>conegut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el </a:t>
            </a:r>
            <a:r>
              <a:rPr lang="es-ES" dirty="0" err="1" smtClean="0"/>
              <a:t>rei</a:t>
            </a:r>
            <a:r>
              <a:rPr lang="es-ES" dirty="0" smtClean="0"/>
              <a:t> de pop </a:t>
            </a:r>
            <a:r>
              <a:rPr lang="es-ES" dirty="0" err="1" smtClean="0"/>
              <a:t>gracies</a:t>
            </a:r>
            <a:r>
              <a:rPr lang="es-ES" dirty="0" smtClean="0"/>
              <a:t> a les </a:t>
            </a:r>
            <a:r>
              <a:rPr lang="es-ES" dirty="0" err="1" smtClean="0"/>
              <a:t>seves</a:t>
            </a:r>
            <a:r>
              <a:rPr lang="es-ES" dirty="0" smtClean="0"/>
              <a:t> </a:t>
            </a:r>
            <a:r>
              <a:rPr lang="es-ES" dirty="0" err="1" smtClean="0"/>
              <a:t>excentricats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err="1"/>
              <a:t>Ell</a:t>
            </a:r>
            <a:r>
              <a:rPr lang="es-ES" dirty="0"/>
              <a:t> </a:t>
            </a:r>
            <a:r>
              <a:rPr lang="fr-FR" dirty="0"/>
              <a:t>es va </a:t>
            </a:r>
            <a:r>
              <a:rPr lang="fr-FR" dirty="0" err="1"/>
              <a:t>desenvolupar</a:t>
            </a:r>
            <a:r>
              <a:rPr lang="fr-FR" dirty="0"/>
              <a:t> en Pop, R &amp; B, disc, dance, new jack </a:t>
            </a:r>
            <a:r>
              <a:rPr lang="fr-FR" dirty="0" smtClean="0"/>
              <a:t>swing. </a:t>
            </a:r>
            <a:r>
              <a:rPr lang="es-ES" dirty="0" smtClean="0"/>
              <a:t>També </a:t>
            </a:r>
            <a:r>
              <a:rPr lang="es-ES" dirty="0"/>
              <a:t>va </a:t>
            </a:r>
            <a:r>
              <a:rPr lang="es-ES" dirty="0" err="1"/>
              <a:t>fer</a:t>
            </a:r>
            <a:r>
              <a:rPr lang="es-ES" dirty="0"/>
              <a:t> Funk, Rock, Rap, i era </a:t>
            </a:r>
            <a:r>
              <a:rPr lang="es-ES" dirty="0" err="1"/>
              <a:t>amant</a:t>
            </a:r>
            <a:r>
              <a:rPr lang="es-ES" dirty="0"/>
              <a:t> de la música </a:t>
            </a:r>
            <a:r>
              <a:rPr lang="es-ES" dirty="0" err="1"/>
              <a:t>Clàssica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7838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sz="6000" dirty="0" smtClean="0"/>
              <a:t>AMY WHINEHOUSE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Has </a:t>
            </a:r>
            <a:r>
              <a:rPr lang="es-ES" dirty="0" err="1"/>
              <a:t>d’explicar</a:t>
            </a:r>
            <a:r>
              <a:rPr lang="es-ES" dirty="0"/>
              <a:t> les </a:t>
            </a:r>
            <a:r>
              <a:rPr lang="es-ES" dirty="0" err="1"/>
              <a:t>característiques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rellevants</a:t>
            </a:r>
            <a:r>
              <a:rPr lang="es-ES" dirty="0"/>
              <a:t> de cada </a:t>
            </a:r>
            <a:r>
              <a:rPr lang="es-ES" dirty="0" err="1"/>
              <a:t>músic</a:t>
            </a:r>
            <a:r>
              <a:rPr lang="es-ES" dirty="0"/>
              <a:t>, en </a:t>
            </a:r>
            <a:r>
              <a:rPr lang="es-ES" dirty="0" err="1"/>
              <a:t>què</a:t>
            </a:r>
            <a:r>
              <a:rPr lang="es-ES" dirty="0"/>
              <a:t> destaca i </a:t>
            </a:r>
            <a:r>
              <a:rPr lang="es-ES" dirty="0" err="1"/>
              <a:t>perquè</a:t>
            </a:r>
            <a:r>
              <a:rPr lang="es-ES" dirty="0"/>
              <a:t> ha </a:t>
            </a:r>
            <a:r>
              <a:rPr lang="es-ES" dirty="0" err="1"/>
              <a:t>estat</a:t>
            </a:r>
            <a:r>
              <a:rPr lang="es-ES" dirty="0"/>
              <a:t> </a:t>
            </a:r>
            <a:r>
              <a:rPr lang="es-ES" dirty="0" err="1"/>
              <a:t>recordat</a:t>
            </a:r>
            <a:r>
              <a:rPr lang="es-ES" dirty="0"/>
              <a:t>, es </a:t>
            </a:r>
            <a:r>
              <a:rPr lang="es-ES" dirty="0" err="1"/>
              <a:t>conegut</a:t>
            </a:r>
            <a:r>
              <a:rPr lang="es-ES" dirty="0"/>
              <a:t> per </a:t>
            </a:r>
            <a:r>
              <a:rPr lang="es-ES" dirty="0" err="1"/>
              <a:t>algun</a:t>
            </a:r>
            <a:r>
              <a:rPr lang="es-ES" dirty="0"/>
              <a:t> </a:t>
            </a:r>
            <a:r>
              <a:rPr lang="es-ES" dirty="0" err="1"/>
              <a:t>malnom</a:t>
            </a:r>
            <a:r>
              <a:rPr lang="es-ES" dirty="0"/>
              <a:t>?, </a:t>
            </a:r>
            <a:r>
              <a:rPr lang="es-ES" dirty="0" err="1"/>
              <a:t>influències</a:t>
            </a:r>
            <a:r>
              <a:rPr lang="es-ES" dirty="0"/>
              <a:t>, </a:t>
            </a:r>
            <a:r>
              <a:rPr lang="es-ES" dirty="0" err="1"/>
              <a:t>incursions</a:t>
            </a:r>
            <a:r>
              <a:rPr lang="es-ES" dirty="0"/>
              <a:t> en el </a:t>
            </a:r>
            <a:r>
              <a:rPr lang="es-ES" dirty="0" err="1"/>
              <a:t>món</a:t>
            </a:r>
            <a:r>
              <a:rPr lang="es-ES" dirty="0"/>
              <a:t> del cinema...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6369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30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sz="6000" dirty="0" smtClean="0"/>
              <a:t>RAP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/>
              <a:t>un estil musical </a:t>
            </a:r>
            <a:r>
              <a:rPr lang="es-ES" dirty="0" err="1"/>
              <a:t>basat</a:t>
            </a:r>
            <a:r>
              <a:rPr lang="es-ES" dirty="0"/>
              <a:t> en ritmes que </a:t>
            </a:r>
            <a:r>
              <a:rPr lang="es-ES" dirty="0" err="1"/>
              <a:t>sorgeix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barris</a:t>
            </a:r>
            <a:r>
              <a:rPr lang="es-ES" dirty="0"/>
              <a:t> </a:t>
            </a:r>
            <a:r>
              <a:rPr lang="es-ES" dirty="0" err="1"/>
              <a:t>negres</a:t>
            </a:r>
            <a:r>
              <a:rPr lang="es-ES" dirty="0"/>
              <a:t> </a:t>
            </a:r>
            <a:r>
              <a:rPr lang="es-ES" dirty="0" err="1"/>
              <a:t>novaiorquesos</a:t>
            </a:r>
            <a:r>
              <a:rPr lang="es-ES" dirty="0"/>
              <a:t> </a:t>
            </a:r>
            <a:r>
              <a:rPr lang="es-ES" dirty="0" err="1"/>
              <a:t>vinculat</a:t>
            </a:r>
            <a:r>
              <a:rPr lang="es-ES" dirty="0"/>
              <a:t> des de </a:t>
            </a:r>
            <a:r>
              <a:rPr lang="es-ES" dirty="0" err="1"/>
              <a:t>principis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80 va ser una de les </a:t>
            </a:r>
            <a:r>
              <a:rPr lang="es-ES" dirty="0" err="1"/>
              <a:t>modes</a:t>
            </a:r>
            <a:r>
              <a:rPr lang="es-ES" dirty="0"/>
              <a:t> mes </a:t>
            </a:r>
            <a:r>
              <a:rPr lang="es-ES" dirty="0" err="1"/>
              <a:t>populars</a:t>
            </a:r>
            <a:r>
              <a:rPr lang="es-ES" dirty="0"/>
              <a:t> </a:t>
            </a:r>
            <a:r>
              <a:rPr lang="es-ES" dirty="0" err="1"/>
              <a:t>sobretot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barris</a:t>
            </a:r>
            <a:r>
              <a:rPr lang="es-ES" dirty="0"/>
              <a:t> </a:t>
            </a:r>
            <a:r>
              <a:rPr lang="es-ES" dirty="0" err="1"/>
              <a:t>negres</a:t>
            </a:r>
            <a:r>
              <a:rPr lang="es-ES" dirty="0"/>
              <a:t> a Nova York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 el rap es </a:t>
            </a:r>
            <a:r>
              <a:rPr lang="es-ES" dirty="0" err="1"/>
              <a:t>desenvolupa</a:t>
            </a:r>
            <a:r>
              <a:rPr lang="es-ES" dirty="0"/>
              <a:t> </a:t>
            </a:r>
            <a:r>
              <a:rPr lang="es-ES" dirty="0" err="1"/>
              <a:t>sobretot</a:t>
            </a:r>
            <a:r>
              <a:rPr lang="es-ES" dirty="0"/>
              <a:t> per </a:t>
            </a:r>
            <a:r>
              <a:rPr lang="es-ES" dirty="0" err="1"/>
              <a:t>dues</a:t>
            </a:r>
            <a:r>
              <a:rPr lang="es-ES" dirty="0"/>
              <a:t> </a:t>
            </a:r>
            <a:r>
              <a:rPr lang="es-ES" dirty="0" err="1"/>
              <a:t>vies</a:t>
            </a:r>
            <a:r>
              <a:rPr lang="es-ES" dirty="0"/>
              <a:t>: trenca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seus</a:t>
            </a:r>
            <a:r>
              <a:rPr lang="es-ES" dirty="0"/>
              <a:t> </a:t>
            </a:r>
            <a:r>
              <a:rPr lang="es-ES" dirty="0" err="1"/>
              <a:t>llaços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el funk i la música disco de </a:t>
            </a:r>
            <a:r>
              <a:rPr lang="es-ES" dirty="0" err="1"/>
              <a:t>consum</a:t>
            </a:r>
            <a:r>
              <a:rPr lang="es-ES" dirty="0"/>
              <a:t>, </a:t>
            </a:r>
            <a:r>
              <a:rPr lang="es-ES" dirty="0" err="1"/>
              <a:t>accentua</a:t>
            </a:r>
            <a:r>
              <a:rPr lang="es-ES" dirty="0"/>
              <a:t> la </a:t>
            </a:r>
            <a:r>
              <a:rPr lang="es-ES" dirty="0" err="1"/>
              <a:t>seva</a:t>
            </a:r>
            <a:r>
              <a:rPr lang="es-ES" dirty="0"/>
              <a:t> </a:t>
            </a:r>
            <a:r>
              <a:rPr lang="es-ES" dirty="0" err="1" smtClean="0"/>
              <a:t>relació</a:t>
            </a:r>
            <a:r>
              <a:rPr lang="es-ES" dirty="0" smtClean="0"/>
              <a:t> </a:t>
            </a:r>
            <a:r>
              <a:rPr lang="es-ES" dirty="0" err="1"/>
              <a:t>amb</a:t>
            </a:r>
            <a:r>
              <a:rPr lang="es-ES" dirty="0"/>
              <a:t> el break </a:t>
            </a:r>
            <a:r>
              <a:rPr lang="es-ES" dirty="0" smtClean="0"/>
              <a:t>dance.</a:t>
            </a:r>
          </a:p>
          <a:p>
            <a:r>
              <a:rPr lang="es-ES" dirty="0" smtClean="0"/>
              <a:t>Una característica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/>
              <a:t>que </a:t>
            </a:r>
            <a:r>
              <a:rPr lang="es-ES" dirty="0" err="1"/>
              <a:t>està</a:t>
            </a:r>
            <a:r>
              <a:rPr lang="es-ES" dirty="0"/>
              <a:t> compost per 1 o </a:t>
            </a:r>
            <a:r>
              <a:rPr lang="es-ES" dirty="0" err="1"/>
              <a:t>més</a:t>
            </a:r>
            <a:r>
              <a:rPr lang="es-ES" dirty="0"/>
              <a:t> "</a:t>
            </a:r>
            <a:r>
              <a:rPr lang="es-ES" dirty="0" err="1"/>
              <a:t>rappers</a:t>
            </a:r>
            <a:r>
              <a:rPr lang="es-ES" dirty="0"/>
              <a:t>" que van </a:t>
            </a:r>
            <a:r>
              <a:rPr lang="es-ES" dirty="0" err="1"/>
              <a:t>explicant</a:t>
            </a:r>
            <a:r>
              <a:rPr lang="es-ES" dirty="0"/>
              <a:t> de forma musical, </a:t>
            </a:r>
            <a:r>
              <a:rPr lang="es-ES" dirty="0" err="1"/>
              <a:t>històries</a:t>
            </a:r>
            <a:r>
              <a:rPr lang="es-ES" dirty="0"/>
              <a:t> </a:t>
            </a:r>
            <a:r>
              <a:rPr lang="es-ES" dirty="0" err="1"/>
              <a:t>semi-autobiogràfiques</a:t>
            </a:r>
            <a:r>
              <a:rPr lang="es-ES" dirty="0"/>
              <a:t>, </a:t>
            </a:r>
            <a:r>
              <a:rPr lang="es-ES" dirty="0" err="1"/>
              <a:t>d'una</a:t>
            </a:r>
            <a:r>
              <a:rPr lang="es-ES" dirty="0"/>
              <a:t> manera lírica.</a:t>
            </a:r>
          </a:p>
          <a:p>
            <a:r>
              <a:rPr lang="es-ES" dirty="0"/>
              <a:t>Hi ha  </a:t>
            </a:r>
            <a:r>
              <a:rPr lang="es-ES" dirty="0" err="1"/>
              <a:t>fusió</a:t>
            </a:r>
            <a:r>
              <a:rPr lang="es-ES" dirty="0"/>
              <a:t> </a:t>
            </a:r>
            <a:r>
              <a:rPr lang="es-ES" dirty="0" err="1"/>
              <a:t>constant</a:t>
            </a:r>
            <a:r>
              <a:rPr lang="es-ES" dirty="0"/>
              <a:t> i </a:t>
            </a:r>
            <a:r>
              <a:rPr lang="es-ES" dirty="0" err="1"/>
              <a:t>melòdica</a:t>
            </a:r>
            <a:r>
              <a:rPr lang="es-ES" dirty="0"/>
              <a:t> de les </a:t>
            </a:r>
            <a:r>
              <a:rPr lang="es-ES" dirty="0" err="1" smtClean="0"/>
              <a:t>paraules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van </a:t>
            </a:r>
            <a:r>
              <a:rPr lang="es-ES" dirty="0"/>
              <a:t>poder </a:t>
            </a:r>
            <a:r>
              <a:rPr lang="es-ES" dirty="0" err="1"/>
              <a:t>ficar</a:t>
            </a:r>
            <a:r>
              <a:rPr lang="es-ES" dirty="0"/>
              <a:t> </a:t>
            </a:r>
            <a:r>
              <a:rPr lang="es-ES" dirty="0" err="1"/>
              <a:t>botzines</a:t>
            </a:r>
            <a:r>
              <a:rPr lang="es-ES" dirty="0"/>
              <a:t>, </a:t>
            </a:r>
            <a:r>
              <a:rPr lang="es-ES" dirty="0" err="1"/>
              <a:t>baixos</a:t>
            </a:r>
            <a:r>
              <a:rPr lang="es-ES" dirty="0"/>
              <a:t> </a:t>
            </a:r>
            <a:r>
              <a:rPr lang="es-ES" dirty="0" err="1"/>
              <a:t>verticals</a:t>
            </a:r>
            <a:r>
              <a:rPr lang="es-ES" dirty="0"/>
              <a:t>, </a:t>
            </a:r>
            <a:r>
              <a:rPr lang="es-ES" dirty="0" err="1"/>
              <a:t>guitarres</a:t>
            </a:r>
            <a:r>
              <a:rPr lang="es-ES" dirty="0"/>
              <a:t> i pianos </a:t>
            </a:r>
            <a:r>
              <a:rPr lang="es-ES" dirty="0" err="1"/>
              <a:t>perquè</a:t>
            </a:r>
            <a:r>
              <a:rPr lang="es-ES" dirty="0"/>
              <a:t> </a:t>
            </a:r>
            <a:r>
              <a:rPr lang="es-ES" dirty="0" err="1"/>
              <a:t>sonessin</a:t>
            </a:r>
            <a:r>
              <a:rPr lang="es-ES" dirty="0"/>
              <a:t> </a:t>
            </a:r>
            <a:r>
              <a:rPr lang="es-ES" dirty="0" err="1"/>
              <a:t>juntament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la </a:t>
            </a:r>
            <a:r>
              <a:rPr lang="es-ES" dirty="0" err="1"/>
              <a:t>bateria</a:t>
            </a:r>
            <a:r>
              <a:rPr lang="es-ES" dirty="0"/>
              <a:t>. </a:t>
            </a:r>
            <a:r>
              <a:rPr lang="es-ES" dirty="0" err="1"/>
              <a:t>Finalment</a:t>
            </a:r>
            <a:r>
              <a:rPr lang="es-ES" dirty="0"/>
              <a:t> el Rap </a:t>
            </a:r>
            <a:r>
              <a:rPr lang="es-ES" dirty="0" err="1"/>
              <a:t>havia</a:t>
            </a:r>
            <a:r>
              <a:rPr lang="es-ES" dirty="0"/>
              <a:t> </a:t>
            </a:r>
            <a:r>
              <a:rPr lang="es-ES" dirty="0" err="1"/>
              <a:t>reunit</a:t>
            </a:r>
            <a:r>
              <a:rPr lang="es-ES" dirty="0"/>
              <a:t> la </a:t>
            </a:r>
            <a:r>
              <a:rPr lang="es-ES" dirty="0" err="1"/>
              <a:t>seva</a:t>
            </a:r>
            <a:r>
              <a:rPr lang="es-ES" dirty="0"/>
              <a:t> banda completa</a:t>
            </a:r>
            <a:r>
              <a:rPr lang="es-ES" dirty="0" smtClean="0"/>
              <a:t>.</a:t>
            </a:r>
          </a:p>
          <a:p>
            <a:r>
              <a:rPr lang="es-ES" dirty="0" smtClean="0"/>
              <a:t>FUTURE, NAV, LOGIC, EMINEM, </a:t>
            </a:r>
            <a:r>
              <a:rPr lang="es-ES" dirty="0" err="1" smtClean="0"/>
              <a:t>etc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9303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191</TotalTime>
  <Words>332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ELS ANYS ‘80</vt:lpstr>
      <vt:lpstr>MICHAEL JACKSON</vt:lpstr>
      <vt:lpstr>AMY WHINEHOUSE</vt:lpstr>
      <vt:lpstr>Presentación de PowerPoint</vt:lpstr>
      <vt:lpstr>RAP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ANYS ‘80</dc:title>
  <dc:creator>alumne</dc:creator>
  <cp:lastModifiedBy>alumne</cp:lastModifiedBy>
  <cp:revision>9</cp:revision>
  <dcterms:created xsi:type="dcterms:W3CDTF">2017-05-09T08:19:37Z</dcterms:created>
  <dcterms:modified xsi:type="dcterms:W3CDTF">2017-05-16T10:35:59Z</dcterms:modified>
</cp:coreProperties>
</file>